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ink/ink2.xml" ContentType="application/inkml+xml"/>
  <Override PartName="/ppt/ink/ink1.xml" ContentType="application/inkml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9" r:id="rId3"/>
    <p:sldId id="344" r:id="rId4"/>
    <p:sldId id="274" r:id="rId5"/>
    <p:sldId id="270" r:id="rId6"/>
    <p:sldId id="345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3891" autoAdjust="0"/>
  </p:normalViewPr>
  <p:slideViewPr>
    <p:cSldViewPr>
      <p:cViewPr varScale="1">
        <p:scale>
          <a:sx n="64" d="100"/>
          <a:sy n="64" d="100"/>
        </p:scale>
        <p:origin x="13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B5C63C-5EF0-442B-8862-0DF13A826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FF72FA-514D-4CEA-81E6-250FFC932A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241FD8-0EDE-44E7-A31A-47A57E3175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A685C674-1C64-48F0-AF75-E437796AAD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84BFAA0-0AA8-4458-B19A-E79E85DCB8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870461C2-E131-4D3B-BF8E-914EA0E2D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E8997C-D63A-495F-86F6-3B56C8A5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664412A-9354-47BE-8196-9482929B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BBDDA8-1F49-466D-A7CD-A4BD3CAFE75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F638075-A1E0-4E7F-9703-2007E607D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DFF2890-8C96-479A-A16E-61D879A3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6CDAF8F-E309-486B-A660-B9EC8340E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E27206-3EF9-4EC3-A663-F0B12EC4F4C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B180BC2-3078-4591-9736-641C40085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6ACBCB5-1DFC-4E36-BEBF-749101E94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961B77-B183-4892-B570-C8D041ED8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F0F478-7CAD-4DA5-9066-7820C74CC84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4BEF04D-C728-4197-85B8-DE64CF333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FB1D0D0-FD4E-406B-A482-15FED297A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E19B986-690B-425C-A1C9-BA8952CF9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477954-A1EE-4286-9BD1-2CF23C321ED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04DA1A5-D3A2-4EBA-BF42-8AF1AE591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60D8BBA-54EC-4D8D-84EF-6BB3C3665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4628CC1-A64F-4924-8CFF-679CE0D26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C54B7A-9C90-4CEF-8ABC-C078DEE5885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EAD6C77-B9A2-4E7D-9BC1-68E609547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1CF75D1-436F-46EC-9ED6-CB0C9903C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3AFB7-F29A-416A-9D53-541AE6A21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BF1A1-86EF-4F47-8D73-399FE6737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92532-DE4A-425F-B7F2-01A292459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9DF9-B5D2-4F51-8487-C0ED0D9D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9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F32D9-DB85-47ED-BA61-216DE24BE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09346-B096-49C0-9706-4AC55443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93637C-EE6E-4A16-98F8-5778D167D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1D79-5A98-4AB4-AFE4-3FA5FB85E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106C8-3B73-4BC8-AF41-D5C30680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AC084D-7176-4F92-A078-C91F60C3B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D4978-94BC-464F-876B-7113222D2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B22-08FF-4F59-8444-79867C77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B3092-8D55-4E68-B52A-39F595FB2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52034-51B1-44ED-B92C-7E05AFF6B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920BB-78F6-44AA-A1CB-B9B8D76DA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2C1-09CD-49A9-82AA-54224CB46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0EBE59-6CDE-4557-8F46-907E1EFCD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F7DE1-9932-4699-9E82-11AF3E1C6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B764453-E53E-4D7C-8949-95B8FA1CF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BE65-DD09-4E67-93E2-1F9BAB6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1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A36242-F7E9-467C-AAD7-61599CC1D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20EC2E-F241-4AF2-BBBF-1F54000D7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92F931-7A96-449A-939E-2F158DE29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4510-DF12-4D67-9B94-EC868C67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6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64981-80AA-4A15-8FD9-D5B582335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5ADC1-C5F0-4ABB-B988-A4D9CE71D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EFDFD-CB84-4B55-9D29-8AA264B1E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CC61-D67D-4BB9-B0F1-EF4761460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7459-98AF-458A-A100-3D40A6BFF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A4AF8-570B-4C0F-BE0F-9888549F8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1C8E1-AADF-4D3F-A0B5-EA025E6B6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0427-1B69-46B2-A5B6-1065B8273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1B7BD-6671-441B-AAAC-630431E5A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B3682-636C-40A4-86A6-B08506509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5B9CF-F68E-412F-B3D3-1A41A87C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13BA-585B-4F3C-AC9E-5BD3AC842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64AF68-7007-4252-8F28-3CBA20F59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F7DF7E-72ED-4A86-9BEF-EC8ED449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B6B9B1-D3B1-4A3C-AF2C-FBFCECE8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BC6B-418B-4337-AA80-353EDCAFF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F9DADC-2C3E-481F-9C71-C9C60B58F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9D5FA-C92E-40DE-9222-596811FC2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B5C76-324E-47F7-9172-5D55F2490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3430-CCBC-4943-ACAA-21491DA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1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D520E-1197-4A7C-9276-399D3602F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122B33-7260-4F01-8EA4-63A3F4980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4295C-FE5B-44E4-AE50-491008BA4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01A2-E198-4205-BF7E-34F88B37B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CD86D-8FFE-4BC1-815E-0B18E61F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0DC62-6304-43CC-94DC-17E9AB009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A3C70-BC28-4E35-AC41-6286D74D9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06B1-E3F5-42C2-945E-497F8ABC9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DCAA6-F048-4D99-B621-F61DEEE89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927-3E27-4CFB-B9FD-77C38DB12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74909-BB76-4F15-AEEE-FC90E822D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08EC-1925-420E-9B49-1D3FAD038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FEE60E-A6E3-48CB-A6C8-36C2726E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925256-C8F0-4DA8-9ADB-ADD6FED15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AE4792-D617-4048-A324-61104CC769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EF3991-F0FB-4CE8-BBE0-638814F6EF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BCDD2E-E6EB-441F-AC6A-870509DFA8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255BF1-4715-49DC-9226-339DFCC77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84484FB-D0AA-4193-96AF-F72BA50A23E4}"/>
              </a:ext>
            </a:extLst>
          </p:cNvPr>
          <p:cNvSpPr/>
          <p:nvPr/>
        </p:nvSpPr>
        <p:spPr bwMode="auto">
          <a:xfrm>
            <a:off x="0" y="0"/>
            <a:ext cx="7772400" cy="6858000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2467EFE-80B6-44C9-9117-8A0EB5498E43}"/>
              </a:ext>
            </a:extLst>
          </p:cNvPr>
          <p:cNvSpPr/>
          <p:nvPr/>
        </p:nvSpPr>
        <p:spPr bwMode="auto">
          <a:xfrm>
            <a:off x="0" y="0"/>
            <a:ext cx="4876800" cy="6858000"/>
          </a:xfrm>
          <a:prstGeom prst="rtTriangl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808235A-CE48-4DE8-B624-D85796A8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147" y="290716"/>
            <a:ext cx="8141706" cy="1088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kern="12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What is Atmospheric Pressure?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5B75EC8-2E74-4C5D-811F-C3EEE684E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" y="3886200"/>
            <a:ext cx="2598259" cy="2611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5D039C-9212-406B-A6EA-6E3614EC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410200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7D4DEB-0690-4CFF-B644-7711BFE32F99}"/>
              </a:ext>
            </a:extLst>
          </p:cNvPr>
          <p:cNvGrpSpPr/>
          <p:nvPr/>
        </p:nvGrpSpPr>
        <p:grpSpPr>
          <a:xfrm>
            <a:off x="1142311" y="4084388"/>
            <a:ext cx="360" cy="360"/>
            <a:chOff x="1142311" y="4084388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965F78F-F05F-4830-8485-A6E0168A623C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7ABC31D-B2A2-47B5-A292-0FA2A02CE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Air Pressure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095436D-3FA4-4338-B51E-AC7E00C35A25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38150" y="1295400"/>
            <a:ext cx="8267700" cy="18518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Pressure is a measure of the force of an object against a surface.</a:t>
            </a:r>
          </a:p>
          <a:p>
            <a:pPr lvl="1" eaLnBrk="1" hangingPunct="1"/>
            <a:r>
              <a:rPr lang="en-US" altLang="en-US" sz="2000" dirty="0"/>
              <a:t>The force of air against an object on the ground or in the atmosphere is a result of gravity “pulling” on the air above that object.</a:t>
            </a: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B2981891-2DCB-47E9-A4A1-9293DBBB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3124200"/>
            <a:ext cx="5337175" cy="334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B03D134-8B3B-4C06-8632-D1B747B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4104081"/>
            <a:ext cx="3276600" cy="16978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altLang="en-US" sz="2400" kern="0" dirty="0"/>
              <a:t>You can also think of pressure as the “weight” of the air above an area.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FE181A04-623D-4024-8106-261FA98C98FB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FA0630DC-1BE8-4FF8-9C0C-E5AC5C6D0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Air Pressure and Altitude</a:t>
            </a:r>
            <a:endParaRPr lang="en-US" alt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1F2BF72-14B2-42C6-92A2-0E279A5457B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1371600"/>
            <a:ext cx="8382000" cy="4114800"/>
          </a:xfrm>
        </p:spPr>
        <p:txBody>
          <a:bodyPr/>
          <a:lstStyle/>
          <a:p>
            <a:r>
              <a:rPr lang="en-US" altLang="en-US" sz="2400" dirty="0"/>
              <a:t>Since air is a gas, it compresses against the surface of the Earth.  </a:t>
            </a:r>
          </a:p>
          <a:p>
            <a:r>
              <a:rPr lang="en-US" altLang="en-US" sz="2400" dirty="0"/>
              <a:t>As a result, the higher you go in the atmosphere, the less air there is above you, and the lower the pressure.</a:t>
            </a:r>
          </a:p>
        </p:txBody>
      </p:sp>
      <p:pic>
        <p:nvPicPr>
          <p:cNvPr id="7172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4A5E79E-B834-4600-AA4D-AAF8B748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>
            <a:fillRect/>
          </a:stretch>
        </p:blipFill>
        <p:spPr bwMode="auto">
          <a:xfrm>
            <a:off x="1787387" y="3276600"/>
            <a:ext cx="5569226" cy="334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C11C601-1578-4E15-A7C1-42E6EB7F8888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247187D-9380-491E-BD24-770FD88E2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Air Pressure and Altitude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B0CD5F9F-A8B6-431A-BB87-52FC1055A89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295400"/>
            <a:ext cx="5740572" cy="3125788"/>
          </a:xfrm>
        </p:spPr>
        <p:txBody>
          <a:bodyPr/>
          <a:lstStyle/>
          <a:p>
            <a:r>
              <a:rPr lang="en-US" altLang="en-US" sz="2400" dirty="0"/>
              <a:t>Air pressure is always changing, but meteorologists consider pressure at the surface, also known as </a:t>
            </a:r>
            <a:r>
              <a:rPr lang="en-US" altLang="en-US" sz="2400" b="1" dirty="0"/>
              <a:t>“sea level pressure”</a:t>
            </a:r>
            <a:r>
              <a:rPr lang="en-US" altLang="en-US" sz="2400" dirty="0"/>
              <a:t>, to be 1013 millibars (also known as 1 atmosphere).</a:t>
            </a:r>
          </a:p>
          <a:p>
            <a:endParaRPr lang="en-US" altLang="en-US" sz="2400" dirty="0"/>
          </a:p>
        </p:txBody>
      </p:sp>
      <p:pic>
        <p:nvPicPr>
          <p:cNvPr id="8195" name="Picture 5" descr="pressure_altitude">
            <a:extLst>
              <a:ext uri="{FF2B5EF4-FFF2-40B4-BE49-F238E27FC236}">
                <a16:creationId xmlns:a16="http://schemas.microsoft.com/office/drawing/2014/main" id="{6CEA2B2D-2C77-4C23-BF74-441531C2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72" y="1447800"/>
            <a:ext cx="21288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>
            <a:extLst>
              <a:ext uri="{FF2B5EF4-FFF2-40B4-BE49-F238E27FC236}">
                <a16:creationId xmlns:a16="http://schemas.microsoft.com/office/drawing/2014/main" id="{44F41590-14BE-4DC2-A3AF-9A3C7C87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4" y="3581400"/>
            <a:ext cx="4308233" cy="30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1F8C6-0EEB-4E5F-9EF2-84DD1DE2539D}"/>
              </a:ext>
            </a:extLst>
          </p:cNvPr>
          <p:cNvSpPr/>
          <p:nvPr/>
        </p:nvSpPr>
        <p:spPr>
          <a:xfrm>
            <a:off x="5105400" y="4572000"/>
            <a:ext cx="3840162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Above the surface, pressure drops continuously all the way to outer space.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DC8CCFC8-2A7A-4C61-A4AB-395CAFB3779B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DEEC819E-3F3E-4AF7-9B04-74A1D67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How to Measure Air Pressure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C4CDB43E-4E72-4353-862E-D38B9C8B5B0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7772400" cy="1676400"/>
          </a:xfrm>
        </p:spPr>
        <p:txBody>
          <a:bodyPr/>
          <a:lstStyle/>
          <a:p>
            <a:r>
              <a:rPr lang="en-US" altLang="en-US" sz="2400" dirty="0"/>
              <a:t>Air pressure is usually measured using a barometer, which is a device that measures the force of the air above a defined area.  There are several types:</a:t>
            </a:r>
          </a:p>
          <a:p>
            <a:pPr marL="457200" lvl="1" indent="0">
              <a:buNone/>
            </a:pPr>
            <a:r>
              <a:rPr lang="en-US" altLang="en-US" sz="2000" dirty="0"/>
              <a:t>1. Mercury barometer</a:t>
            </a:r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1371CDCF-7B54-415D-B3E4-DA8B2B338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4646613"/>
            <a:ext cx="3717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29.91 inches mercury = 1013 mb</a:t>
            </a:r>
          </a:p>
        </p:txBody>
      </p:sp>
      <p:pic>
        <p:nvPicPr>
          <p:cNvPr id="10244" name="Picture 9" descr="Image result for mercury barometer">
            <a:extLst>
              <a:ext uri="{FF2B5EF4-FFF2-40B4-BE49-F238E27FC236}">
                <a16:creationId xmlns:a16="http://schemas.microsoft.com/office/drawing/2014/main" id="{564236DC-B0ED-433B-9FD4-EDE79C34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80544"/>
            <a:ext cx="4489450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10BAEB2-0691-439D-AD31-F88E8C061724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6961B0F-AB3F-4308-8741-44E020CFA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How to Measure Air Pressure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8B5AA9EE-BE1E-497D-89BA-E57E360DFEA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altLang="en-US" sz="2400" dirty="0"/>
              <a:t>Air pressure is usually measured using a barometer, which is a device that measures the force of the air above a defined area.  There are several types:</a:t>
            </a:r>
          </a:p>
          <a:p>
            <a:pPr marL="457200" lvl="1" indent="0">
              <a:buNone/>
            </a:pPr>
            <a:r>
              <a:rPr lang="en-US" altLang="en-US" sz="2000" dirty="0"/>
              <a:t>2. Aneroid barometer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A63CD834-CAD4-4830-BC62-59425CB1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035300"/>
            <a:ext cx="558165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75F05-431E-4493-8578-A8447AD717EF}"/>
</file>

<file path=customXml/itemProps2.xml><?xml version="1.0" encoding="utf-8"?>
<ds:datastoreItem xmlns:ds="http://schemas.openxmlformats.org/officeDocument/2006/customXml" ds:itemID="{EE827D65-C7E8-44F8-85AB-44BF855BF4C6}"/>
</file>

<file path=customXml/itemProps3.xml><?xml version="1.0" encoding="utf-8"?>
<ds:datastoreItem xmlns:ds="http://schemas.openxmlformats.org/officeDocument/2006/customXml" ds:itemID="{EDF30FEB-A84D-47C3-B956-6928E75893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253</Words>
  <Application>Microsoft Office PowerPoint</Application>
  <PresentationFormat>On-screen Show (4:3)</PresentationFormat>
  <Paragraphs>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Berlin Sans FB Demi</vt:lpstr>
      <vt:lpstr>Times New Roman</vt:lpstr>
      <vt:lpstr>Default Design</vt:lpstr>
      <vt:lpstr>What is Atmospheric Pressure?</vt:lpstr>
      <vt:lpstr>Air Pressure</vt:lpstr>
      <vt:lpstr>Air Pressure and Altitude</vt:lpstr>
      <vt:lpstr>Air Pressure and Altitude</vt:lpstr>
      <vt:lpstr>How to Measure Air Pressure</vt:lpstr>
      <vt:lpstr>How to Measure Air Pressure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Atmospheric Pressure?</dc:title>
  <dc:creator>Jolie Kavanagh</dc:creator>
  <cp:lastModifiedBy>Jolie Kavanagh</cp:lastModifiedBy>
  <cp:revision>6</cp:revision>
  <dcterms:created xsi:type="dcterms:W3CDTF">2020-05-20T22:43:40Z</dcterms:created>
  <dcterms:modified xsi:type="dcterms:W3CDTF">2020-05-20T23:27:04Z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39000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